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38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414218-BF64-45BA-B147-A0182826B14B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FD92E2-E1FD-4B36-9A65-0771C00636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305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E4BA64-628F-48FC-845D-A767B3DC5A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A145F1F-B9A2-4E3A-BA90-4613C106FF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1EDBB2-135D-4478-AB92-7AC332B19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57371-9717-4604-9E31-518052266C3F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1D73FE-867E-4086-9DDC-A9DD655D4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0D6003-9EF2-479C-B099-E8B6CFB17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E883-7DAF-4C3C-B658-09EAA1378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734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58FD63-DF7C-469A-B01C-579D99E56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0E3CD9E-CDBA-47DA-AA0B-742AC225A7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79F787-DA9F-4CA1-8679-DAC1984B7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57371-9717-4604-9E31-518052266C3F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EDA70D-C82E-424E-8AF9-053D11556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44CABA-A593-4CBF-B9B6-219ABB48C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E883-7DAF-4C3C-B658-09EAA1378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261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DAC841C-493B-4188-8723-3981A2ABB7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0453EE2-DFAE-45DB-92AD-D16BE67631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E76ED8-1ED2-469E-956C-D5FD27E8A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57371-9717-4604-9E31-518052266C3F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119E0C-3B07-4AEB-987F-F728BCEF3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DB3561-2F4B-481C-AE00-A4831D46E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E883-7DAF-4C3C-B658-09EAA1378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369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761B20-6230-45CA-8CF7-2B5DC1B64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31BDB8-5EB8-4FE7-A303-BD43AC91FF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11A73D-E75A-4753-8AC1-6AA8FEC64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57371-9717-4604-9E31-518052266C3F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1E32E3-FC33-4205-B250-8D2727780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CDED63-8031-4087-88F5-FF17FFA38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E883-7DAF-4C3C-B658-09EAA1378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591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123722-CC2B-4F66-AA7A-D7DCD2195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655CBD-B0DF-4BE1-A15B-34D674A27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9A7CE5-CBD8-4BA0-976E-E82CE91C2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57371-9717-4604-9E31-518052266C3F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8BF4C6-59C7-438C-9EE7-195FD972A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DEA39E-4032-4B87-B54D-4B3ABAF3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E883-7DAF-4C3C-B658-09EAA1378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655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731AEE-7D9B-43A5-9866-18620A148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94DD42-D8BC-4AF7-ACD4-0C8F5E99EF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E8D97C2-B0B2-4FA2-A9F2-4A4F5A2963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CE7A72-61BA-4B2A-B864-E03EEE261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57371-9717-4604-9E31-518052266C3F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8FB05D-26B0-4F4A-A20B-00EBA673E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DE0E42-B323-4A64-9EC9-9E115D67E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E883-7DAF-4C3C-B658-09EAA1378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998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1D0F4D-612F-4C47-A62C-1BE600F14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439327-1F4A-4CE5-8760-E6E107B1B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253FBF-0679-40FA-BAE8-0D5A7591AA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CF84579-0E31-4EA7-AC8B-68C181AA8F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550E6D3-47EB-489F-BC38-F713E16F02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3487264-E841-40F0-A624-D4FDE961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57371-9717-4604-9E31-518052266C3F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9FC40A-04BB-42BC-AF7A-EBE90A881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6B68DEE-85CD-4987-8487-6775F26A8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E883-7DAF-4C3C-B658-09EAA1378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624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7CDA21-7E9A-4E38-926C-3F555F2EE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2FCB36C-1A74-4B19-BC49-2AD15911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57371-9717-4604-9E31-518052266C3F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F4C590-4B14-45F8-81F6-F28647FD4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3FF0301-54F1-48AA-863B-EC8B85594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E883-7DAF-4C3C-B658-09EAA1378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420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1975AF1-9C30-4B50-91EA-FA08818A2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57371-9717-4604-9E31-518052266C3F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3BA1A91-035C-43C7-93F8-66BEE4B92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E135CD0-E4B1-422B-A716-3D0AFEFDC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E883-7DAF-4C3C-B658-09EAA1378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632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19066-AAC9-4BCD-A7AC-B34A6FC59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F1E565-D7B2-46A6-82CF-B1A46EFA6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90DDED-C239-45D1-BA2C-6DF333667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10E2D1-E6A1-419A-8199-72C751FA4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57371-9717-4604-9E31-518052266C3F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5E4A16-2E8C-478F-B0F3-208244451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A57BF5-20DC-4688-9B4B-325D15130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E883-7DAF-4C3C-B658-09EAA1378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025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1EF74E-0569-43C2-8740-63AEB6319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AAD5EF-9DBE-4CA9-B8A2-892AE21549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8705775-1E32-4D74-99C8-C6E5C3752C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E504E6D-9A94-48EC-A85A-F2003BA22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57371-9717-4604-9E31-518052266C3F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889E72-64DB-4324-A1AE-39F9F9D46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EE4843-1751-4A40-AD45-61F41637E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E883-7DAF-4C3C-B658-09EAA1378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9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EC7982-65FE-4AED-B107-2F89304ED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6AAAE4-BB6F-434D-8335-A728A24D9F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1A3BF9-EF6A-4379-86B3-ABFF8F8C16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57371-9717-4604-9E31-518052266C3F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FC1D90-EF41-4132-9483-A9813F0A7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ADD438-1918-4837-B9E8-8E64682F1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CE883-7DAF-4C3C-B658-09EAA1378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345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" Target="slide1.xml"/><Relationship Id="rId7" Type="http://schemas.openxmlformats.org/officeDocument/2006/relationships/image" Target="../media/image31.png"/><Relationship Id="rId12" Type="http://schemas.openxmlformats.org/officeDocument/2006/relationships/image" Target="../media/image1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5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868B7FD-A887-410A-BCBF-131396008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7" y="37118"/>
            <a:ext cx="12126013" cy="68208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2F41B74-1A50-49A0-AF09-698669D5E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0970" y="988162"/>
            <a:ext cx="5712643" cy="278937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0745A90-4466-464C-8845-DB44D8DF50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69" b="92496" l="3552" r="97795">
                        <a14:foregroundMark x1="13411" y1="2269" x2="13411" y2="2269"/>
                        <a14:foregroundMark x1="3552" y1="21117" x2="3552" y2="21117"/>
                        <a14:foregroundMark x1="20821" y1="56370" x2="20821" y2="56370"/>
                        <a14:foregroundMark x1="20392" y1="40140" x2="20392" y2="40140"/>
                        <a14:foregroundMark x1="17636" y1="92670" x2="17636" y2="92670"/>
                        <a14:foregroundMark x1="30680" y1="74171" x2="30680" y2="74171"/>
                        <a14:foregroundMark x1="31108" y1="70332" x2="31108" y2="70332"/>
                        <a14:foregroundMark x1="37355" y1="65445" x2="37355" y2="65445"/>
                        <a14:foregroundMark x1="33742" y1="50960" x2="33742" y2="50960"/>
                        <a14:foregroundMark x1="50582" y1="50960" x2="50582" y2="50960"/>
                        <a14:foregroundMark x1="90998" y1="55497" x2="90998" y2="55497"/>
                        <a14:foregroundMark x1="69382" y1="50087" x2="69382" y2="50087"/>
                        <a14:foregroundMark x1="97795" y1="49738" x2="97795" y2="49738"/>
                        <a14:foregroundMark x1="41151" y1="69110" x2="41151" y2="69110"/>
                        <a14:foregroundMark x1="48500" y1="67016" x2="48500" y2="67016"/>
                        <a14:foregroundMark x1="55787" y1="71204" x2="55787" y2="71204"/>
                        <a14:foregroundMark x1="60441" y1="64921" x2="60441" y2="64921"/>
                        <a14:foregroundMark x1="58543" y1="66318" x2="58543" y2="66318"/>
                        <a14:foregroundMark x1="57502" y1="70332" x2="57502" y2="70332"/>
                        <a14:foregroundMark x1="48683" y1="69459" x2="48683" y2="69459"/>
                        <a14:foregroundMark x1="63319" y1="66667" x2="63319" y2="66667"/>
                        <a14:foregroundMark x1="69688" y1="67539" x2="69688" y2="67539"/>
                        <a14:foregroundMark x1="70423" y1="69110" x2="70423" y2="69110"/>
                        <a14:foregroundMark x1="74770" y1="66667" x2="74770" y2="66667"/>
                        <a14:foregroundMark x1="77648" y1="66667" x2="77648" y2="66667"/>
                        <a14:foregroundMark x1="84630" y1="67888" x2="84630" y2="67888"/>
                        <a14:foregroundMark x1="84752" y1="65445" x2="84752" y2="65445"/>
                        <a14:foregroundMark x1="92345" y1="67888" x2="92345" y2="67888"/>
                        <a14:foregroundMark x1="92590" y1="67888" x2="92590" y2="67888"/>
                      </a14:backgroundRemoval>
                    </a14:imgEffect>
                  </a14:imgLayer>
                </a14:imgProps>
              </a:ext>
            </a:extLst>
          </a:blip>
          <a:srcRect r="53335"/>
          <a:stretch/>
        </p:blipFill>
        <p:spPr>
          <a:xfrm>
            <a:off x="2030070" y="3015031"/>
            <a:ext cx="3544253" cy="266503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574323" y="3611460"/>
            <a:ext cx="48734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0"/>
                <a:solidFill>
                  <a:schemeClr val="tx1"/>
                </a:solidFill>
                <a:latin typeface="Bookman Old Style" panose="02050604050505020204" pitchFamily="18" charset="0"/>
              </a:rPr>
              <a:t>настоящего</a:t>
            </a:r>
            <a:endParaRPr lang="ru-RU" sz="5400" b="1" i="1" cap="none" spc="0" dirty="0">
              <a:ln w="0"/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14037" y="4324479"/>
            <a:ext cx="29113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cap="none" spc="0" dirty="0" smtClean="0">
                <a:ln w="22225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/>
              </a:rPr>
              <a:t>прошлое</a:t>
            </a:r>
            <a:endParaRPr lang="ru-RU" sz="5400" cap="none" spc="0" dirty="0">
              <a:ln w="22225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8381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88906"/>
            <a:ext cx="2469094" cy="24690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b="3820"/>
          <a:stretch/>
        </p:blipFill>
        <p:spPr>
          <a:xfrm>
            <a:off x="1807945" y="1225276"/>
            <a:ext cx="4384307" cy="27883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5297" y="1225276"/>
            <a:ext cx="4177364" cy="280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17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88906"/>
            <a:ext cx="2469094" cy="24690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41710" y="1369541"/>
            <a:ext cx="7112845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5000" b="1" cap="none" spc="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ФИНАЛ</a:t>
            </a:r>
            <a:endParaRPr lang="ru-RU" sz="15000" b="1" cap="none" spc="0" dirty="0">
              <a:ln w="1016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46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5" y="-594"/>
            <a:ext cx="12193057" cy="685859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093559" y="1359337"/>
            <a:ext cx="739305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0" b="1" cap="none" spc="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Г</a:t>
            </a:r>
            <a:endParaRPr lang="ru-RU" sz="10000" b="1" cap="none" spc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192954" y="1373312"/>
            <a:ext cx="867545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0" b="1" cap="none" spc="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</a:t>
            </a:r>
            <a:endParaRPr lang="ru-RU" sz="10000" b="1" cap="none" spc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089004" y="1371137"/>
            <a:ext cx="809837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0" b="1" cap="none" spc="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Е</a:t>
            </a:r>
            <a:endParaRPr lang="ru-RU" sz="10000" b="1" cap="none" spc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39559" y="1371137"/>
            <a:ext cx="914032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0" b="1" cap="none" spc="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Ч</a:t>
            </a:r>
            <a:endParaRPr lang="ru-RU" sz="10000" b="1" cap="none" spc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67915" y="1371137"/>
            <a:ext cx="1051891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0" b="1" cap="none" spc="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</a:t>
            </a:r>
            <a:endParaRPr lang="ru-RU" sz="10000" b="1" cap="none" spc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50324" y="1371137"/>
            <a:ext cx="906017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0" b="1" cap="none" spc="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</a:t>
            </a:r>
            <a:endParaRPr lang="ru-RU" sz="10000" b="1" cap="none" spc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88906"/>
            <a:ext cx="2469094" cy="24690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1861" y="1569526"/>
            <a:ext cx="1036410" cy="1579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8271" y="1569526"/>
            <a:ext cx="1036410" cy="1579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4888" y="1569526"/>
            <a:ext cx="1036410" cy="15790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4872" y="1569526"/>
            <a:ext cx="1036410" cy="1579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4383" y="1569526"/>
            <a:ext cx="1036410" cy="157900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8112616" y="1359337"/>
            <a:ext cx="96212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0" b="1" cap="none" spc="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А</a:t>
            </a:r>
            <a:endParaRPr lang="ru-RU" sz="10000" b="1" cap="none" spc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2932" y="1563626"/>
            <a:ext cx="1036410" cy="157900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4089" y="1563626"/>
            <a:ext cx="1036410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7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73510"/>
            <a:ext cx="2469094" cy="24690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5937" y="471638"/>
            <a:ext cx="7461522" cy="544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0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5961395" y="2981178"/>
            <a:ext cx="288354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Методическое пособие</a:t>
            </a:r>
          </a:p>
          <a:p>
            <a:pPr algn="ctr"/>
            <a:r>
              <a:rPr lang="ru-RU" sz="2000" b="1" cap="none" spc="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«Обучение детей ПДД»</a:t>
            </a:r>
            <a:endParaRPr lang="ru-RU" sz="2000" b="1" cap="none" spc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088607" y="1383204"/>
            <a:ext cx="503304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Азбука юного пешехода</a:t>
            </a:r>
            <a:endParaRPr lang="ru-RU" sz="3600" b="1" cap="none" spc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321403" y="2140003"/>
            <a:ext cx="450944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Игровой набор </a:t>
            </a:r>
          </a:p>
          <a:p>
            <a:pPr algn="ctr"/>
            <a:r>
              <a:rPr lang="ru-RU" sz="2400" b="1" cap="none" spc="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«Правила дорожного движения</a:t>
            </a:r>
            <a:endParaRPr lang="ru-RU" sz="2400" b="1" cap="none" spc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138488" y="524866"/>
            <a:ext cx="503394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err="1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Световозвращатель</a:t>
            </a:r>
            <a:endParaRPr lang="ru-RU" sz="4400" b="1" dirty="0">
              <a:ln w="1016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73510"/>
            <a:ext cx="2469094" cy="24690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4" b="97351" l="6014" r="89863"/>
                    </a14:imgEffect>
                  </a14:imgLayer>
                </a14:imgProps>
              </a:ext>
            </a:extLst>
          </a:blip>
          <a:srcRect l="6360" t="14448" r="34570" b="2234"/>
          <a:stretch/>
        </p:blipFill>
        <p:spPr>
          <a:xfrm flipH="1">
            <a:off x="2136808" y="158811"/>
            <a:ext cx="2088682" cy="4793382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4873590" y="447922"/>
            <a:ext cx="5332396" cy="923330"/>
            <a:chOff x="4873590" y="447922"/>
            <a:chExt cx="5332396" cy="923330"/>
          </a:xfrm>
        </p:grpSpPr>
        <p:sp>
          <p:nvSpPr>
            <p:cNvPr id="2" name="Скругленный прямоугольник 1"/>
            <p:cNvSpPr/>
            <p:nvPr/>
          </p:nvSpPr>
          <p:spPr>
            <a:xfrm>
              <a:off x="4873590" y="572703"/>
              <a:ext cx="5332396" cy="67376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5634779" y="447922"/>
              <a:ext cx="381001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rPr>
                <a:t>0 – 50 очков</a:t>
              </a:r>
              <a:endPara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4873591" y="1280504"/>
            <a:ext cx="5332395" cy="923330"/>
            <a:chOff x="4873591" y="1280504"/>
            <a:chExt cx="5332395" cy="923330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4873591" y="1410098"/>
              <a:ext cx="5332395" cy="66414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5283720" y="1280504"/>
              <a:ext cx="451213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rPr>
                <a:t>50 – 100 очков</a:t>
              </a:r>
              <a:endPara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873590" y="2093836"/>
            <a:ext cx="5332396" cy="990763"/>
            <a:chOff x="4873590" y="2093837"/>
            <a:chExt cx="5332396" cy="923330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4873590" y="2237868"/>
              <a:ext cx="5332396" cy="63526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5115721" y="2093837"/>
              <a:ext cx="502028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rPr>
                <a:t>100 – 150 очков </a:t>
              </a:r>
              <a:endPara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4873590" y="2842679"/>
            <a:ext cx="5332396" cy="923330"/>
            <a:chOff x="4873590" y="2842679"/>
            <a:chExt cx="5332396" cy="923330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4873590" y="3036764"/>
              <a:ext cx="5332396" cy="64218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5251019" y="2842679"/>
              <a:ext cx="454483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rPr>
                <a:t>От 150 и выше</a:t>
              </a:r>
              <a:endPara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536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83135"/>
            <a:ext cx="2469094" cy="24690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82825" y="1513920"/>
            <a:ext cx="8295861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0" b="1" cap="none" spc="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СУПЕР ИГРА</a:t>
            </a:r>
            <a:endParaRPr lang="ru-RU" sz="10000" b="1" cap="none" spc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63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3520"/>
          </a:xfrm>
          <a:prstGeom prst="rect">
            <a:avLst/>
          </a:prstGeom>
        </p:spPr>
      </p:pic>
      <p:sp>
        <p:nvSpPr>
          <p:cNvPr id="53" name="Прямоугольник 52"/>
          <p:cNvSpPr/>
          <p:nvPr/>
        </p:nvSpPr>
        <p:spPr>
          <a:xfrm>
            <a:off x="7271036" y="5136355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А</a:t>
            </a:r>
            <a:endParaRPr lang="ru-RU" sz="5400" b="1" cap="none" spc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7284247" y="4347783"/>
            <a:ext cx="527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Т</a:t>
            </a:r>
            <a:endParaRPr lang="ru-RU" sz="5400" b="1" cap="none" spc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7288630" y="3495593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</a:t>
            </a:r>
            <a:endParaRPr lang="ru-RU" sz="5400" b="1" cap="none" spc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7303058" y="1948554"/>
            <a:ext cx="5228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Е</a:t>
            </a:r>
            <a:endParaRPr lang="ru-RU" sz="5400" b="1" cap="none" spc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7287067" y="1110465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</a:t>
            </a:r>
            <a:endParaRPr lang="ru-RU" sz="5400" b="1" cap="none" spc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2841350" y="5884943"/>
            <a:ext cx="582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Я</a:t>
            </a:r>
            <a:endParaRPr lang="ru-RU" sz="5400" b="1" cap="none" spc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2802234" y="5110794"/>
            <a:ext cx="6367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И</a:t>
            </a:r>
            <a:endParaRPr lang="ru-RU" sz="5400" b="1" cap="none" spc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801275" y="3554514"/>
            <a:ext cx="6222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</a:t>
            </a:r>
            <a:endParaRPr lang="ru-RU" sz="5400" b="1" cap="none" spc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2810012" y="4286918"/>
            <a:ext cx="6399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Ц</a:t>
            </a:r>
            <a:endParaRPr lang="ru-RU" sz="5400" b="1" cap="none" spc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2855412" y="1994279"/>
            <a:ext cx="553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</a:t>
            </a:r>
            <a:endParaRPr lang="ru-RU" sz="5400" b="1" cap="none" spc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2786769" y="1214400"/>
            <a:ext cx="6864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Ф</a:t>
            </a:r>
            <a:endParaRPr lang="ru-RU" sz="5400" b="1" cap="none" spc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8385126" y="2767990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</a:t>
            </a:r>
            <a:endParaRPr lang="ru-RU" sz="5400" b="1" cap="none" spc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7281727" y="2778161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</a:t>
            </a:r>
            <a:endParaRPr lang="ru-RU" sz="5400" b="1" cap="none" spc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807003" y="2760896"/>
            <a:ext cx="6527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</a:t>
            </a:r>
            <a:endParaRPr lang="ru-RU" sz="5400" b="1" cap="none" spc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713342" y="2760896"/>
            <a:ext cx="6527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</a:t>
            </a:r>
            <a:endParaRPr lang="ru-RU" sz="5400" b="1" cap="none" spc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188858" y="2760896"/>
            <a:ext cx="6206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</a:t>
            </a:r>
            <a:endParaRPr lang="ru-RU" sz="5400" b="1" cap="none" spc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930098" y="2778161"/>
            <a:ext cx="6367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Й</a:t>
            </a:r>
            <a:endParaRPr lang="ru-RU" sz="5400" b="1" cap="none" spc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889335" y="2778161"/>
            <a:ext cx="6222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</a:t>
            </a:r>
            <a:endParaRPr lang="ru-RU" sz="5400" b="1" cap="none" spc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380331" y="2786017"/>
            <a:ext cx="7377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Ы</a:t>
            </a:r>
            <a:endParaRPr lang="ru-RU" sz="5400" b="1" cap="none" spc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365654" y="2764583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</a:t>
            </a:r>
            <a:endParaRPr lang="ru-RU" sz="5400" b="1" cap="none" spc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828769" y="2831035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А</a:t>
            </a:r>
            <a:endParaRPr lang="ru-RU" sz="5400" b="1" cap="none" spc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359033" y="2830766"/>
            <a:ext cx="6206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</a:t>
            </a:r>
            <a:endParaRPr lang="ru-RU" sz="5400" b="1" cap="none" spc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777041" y="2800570"/>
            <a:ext cx="6527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</a:t>
            </a:r>
            <a:endParaRPr lang="ru-RU" sz="5400" b="1" cap="none" spc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73510"/>
            <a:ext cx="2469094" cy="24690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33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372112" y="2841819"/>
            <a:ext cx="520087" cy="8063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33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867286" y="2853599"/>
            <a:ext cx="529264" cy="8028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33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395836" y="2842777"/>
            <a:ext cx="543531" cy="8245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33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908251" y="2833165"/>
            <a:ext cx="549867" cy="8341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33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454834" y="2833164"/>
            <a:ext cx="549867" cy="8341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33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992629" y="2833163"/>
            <a:ext cx="546517" cy="82903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33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252554" y="2829720"/>
            <a:ext cx="545006" cy="82674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33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764431" y="2821675"/>
            <a:ext cx="540514" cy="81993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33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310707" y="2837715"/>
            <a:ext cx="540514" cy="81993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33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840833" y="2831943"/>
            <a:ext cx="545006" cy="82674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33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385126" y="2839898"/>
            <a:ext cx="549867" cy="83412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62656" y="2049169"/>
            <a:ext cx="540276" cy="81957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69752" y="3643415"/>
            <a:ext cx="543531" cy="82450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64602" y="4425872"/>
            <a:ext cx="538330" cy="81101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91647" y="5221065"/>
            <a:ext cx="513778" cy="77937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91648" y="6000441"/>
            <a:ext cx="513777" cy="78074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04876" y="2014962"/>
            <a:ext cx="554784" cy="83522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04876" y="3601849"/>
            <a:ext cx="554784" cy="83522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06094" y="4401658"/>
            <a:ext cx="554784" cy="83522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04876" y="5236882"/>
            <a:ext cx="554784" cy="83522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95027" y="2759889"/>
            <a:ext cx="652329" cy="92057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62203" y="2759889"/>
            <a:ext cx="524301" cy="920576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24881" y="2836549"/>
            <a:ext cx="548688" cy="83522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61779" y="2844623"/>
            <a:ext cx="548688" cy="835224"/>
          </a:xfrm>
          <a:prstGeom prst="rect">
            <a:avLst/>
          </a:prstGeom>
        </p:spPr>
      </p:pic>
      <p:grpSp>
        <p:nvGrpSpPr>
          <p:cNvPr id="57" name="Группа 56"/>
          <p:cNvGrpSpPr/>
          <p:nvPr/>
        </p:nvGrpSpPr>
        <p:grpSpPr>
          <a:xfrm>
            <a:off x="1852305" y="2830766"/>
            <a:ext cx="526555" cy="815530"/>
            <a:chOff x="1852305" y="2830766"/>
            <a:chExt cx="526555" cy="81553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rgbClr val="FF330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852305" y="2844073"/>
              <a:ext cx="526555" cy="802223"/>
            </a:xfrm>
            <a:prstGeom prst="rect">
              <a:avLst/>
            </a:prstGeom>
          </p:spPr>
        </p:pic>
        <p:sp>
          <p:nvSpPr>
            <p:cNvPr id="56" name="Прямоугольник 55"/>
            <p:cNvSpPr/>
            <p:nvPr/>
          </p:nvSpPr>
          <p:spPr>
            <a:xfrm>
              <a:off x="1874552" y="2830766"/>
              <a:ext cx="154078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b="1" cap="none" spc="0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</a:t>
              </a:r>
              <a:endParaRPr lang="ru-RU" sz="2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59" name="Группа 58"/>
          <p:cNvGrpSpPr/>
          <p:nvPr/>
        </p:nvGrpSpPr>
        <p:grpSpPr>
          <a:xfrm>
            <a:off x="2797472" y="1240851"/>
            <a:ext cx="599815" cy="822845"/>
            <a:chOff x="2797472" y="1240851"/>
            <a:chExt cx="599815" cy="822845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5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862655" y="1252685"/>
              <a:ext cx="534632" cy="811011"/>
            </a:xfrm>
            <a:prstGeom prst="rect">
              <a:avLst/>
            </a:prstGeom>
          </p:spPr>
        </p:pic>
        <p:sp>
          <p:nvSpPr>
            <p:cNvPr id="58" name="Прямоугольник 57"/>
            <p:cNvSpPr/>
            <p:nvPr/>
          </p:nvSpPr>
          <p:spPr>
            <a:xfrm>
              <a:off x="2797472" y="1240851"/>
              <a:ext cx="314510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000" b="1" cap="none" spc="0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2</a:t>
              </a:r>
              <a:endParaRPr lang="ru-RU" sz="2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7288630" y="1135895"/>
            <a:ext cx="571030" cy="879067"/>
            <a:chOff x="7288630" y="1135895"/>
            <a:chExt cx="571030" cy="879067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304876" y="1179738"/>
              <a:ext cx="554784" cy="835224"/>
            </a:xfrm>
            <a:prstGeom prst="rect">
              <a:avLst/>
            </a:prstGeom>
          </p:spPr>
        </p:pic>
        <p:sp>
          <p:nvSpPr>
            <p:cNvPr id="60" name="Прямоугольник 59"/>
            <p:cNvSpPr/>
            <p:nvPr/>
          </p:nvSpPr>
          <p:spPr>
            <a:xfrm>
              <a:off x="7288630" y="1135895"/>
              <a:ext cx="314510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000" b="1" cap="none" spc="0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3</a:t>
              </a:r>
              <a:endParaRPr lang="ru-RU" sz="2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668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A90FD1-8D19-4E9C-B9A9-E39AD7311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Объект 3">
            <a:hlinkClick r:id="rId3" action="ppaction://hlinksldjump"/>
            <a:extLst>
              <a:ext uri="{FF2B5EF4-FFF2-40B4-BE49-F238E27FC236}">
                <a16:creationId xmlns:a16="http://schemas.microsoft.com/office/drawing/2014/main" id="{AD359BB8-538F-4F75-82E0-0C2D264691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50" b="96875" l="3438" r="96563">
                        <a14:foregroundMark x1="35313" y1="5000" x2="56250" y2="2500"/>
                        <a14:foregroundMark x1="56250" y1="2500" x2="73750" y2="7813"/>
                        <a14:foregroundMark x1="73750" y1="7813" x2="86563" y2="16875"/>
                        <a14:foregroundMark x1="86563" y1="16875" x2="97813" y2="43750"/>
                        <a14:foregroundMark x1="97813" y1="43750" x2="96250" y2="61563"/>
                        <a14:foregroundMark x1="96250" y1="61563" x2="90000" y2="78750"/>
                        <a14:foregroundMark x1="90000" y1="78750" x2="78750" y2="87813"/>
                        <a14:foregroundMark x1="78750" y1="87813" x2="57188" y2="95000"/>
                        <a14:foregroundMark x1="70000" y1="6563" x2="54063" y2="3750"/>
                        <a14:foregroundMark x1="54063" y1="3750" x2="37813" y2="5313"/>
                        <a14:foregroundMark x1="37813" y1="5313" x2="9688" y2="21875"/>
                        <a14:foregroundMark x1="9688" y1="21875" x2="2813" y2="55625"/>
                        <a14:foregroundMark x1="2813" y1="55625" x2="5625" y2="69375"/>
                        <a14:foregroundMark x1="5625" y1="69375" x2="16563" y2="85000"/>
                        <a14:foregroundMark x1="16563" y1="85000" x2="48125" y2="98125"/>
                        <a14:foregroundMark x1="48125" y1="98125" x2="61875" y2="96875"/>
                        <a14:foregroundMark x1="61875" y1="96875" x2="64375" y2="95313"/>
                        <a14:foregroundMark x1="12812" y1="33125" x2="45000" y2="18125"/>
                        <a14:foregroundMark x1="45000" y1="18125" x2="72813" y2="17188"/>
                        <a14:foregroundMark x1="72813" y1="17188" x2="83125" y2="18438"/>
                        <a14:foregroundMark x1="84063" y1="37188" x2="44375" y2="59062"/>
                        <a14:foregroundMark x1="44375" y1="59062" x2="19375" y2="86875"/>
                        <a14:foregroundMark x1="31563" y1="6250" x2="52500" y2="3750"/>
                        <a14:foregroundMark x1="52500" y1="3750" x2="68438" y2="6875"/>
                        <a14:foregroundMark x1="5938" y1="33438" x2="3438" y2="49688"/>
                        <a14:foregroundMark x1="3438" y1="49688" x2="7500" y2="73125"/>
                        <a14:foregroundMark x1="92813" y1="29063" x2="97500" y2="42813"/>
                        <a14:foregroundMark x1="97500" y1="42813" x2="96563" y2="61563"/>
                        <a14:foregroundMark x1="96563" y1="61563" x2="93438" y2="693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239954"/>
            <a:ext cx="2601798" cy="260179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602D61C-A4AF-45AF-855A-46799EF359DD}"/>
              </a:ext>
            </a:extLst>
          </p:cNvPr>
          <p:cNvSpPr/>
          <p:nvPr/>
        </p:nvSpPr>
        <p:spPr>
          <a:xfrm>
            <a:off x="2009785" y="1694717"/>
            <a:ext cx="81724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Первая</a:t>
            </a:r>
            <a:r>
              <a:rPr lang="ru-RU" sz="5400" b="1" cap="none" spc="0" dirty="0">
                <a:ln>
                  <a:solidFill>
                    <a:srgbClr val="FF0000"/>
                  </a:solidFill>
                </a:ln>
                <a:solidFill>
                  <a:schemeClr val="accent4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5400" b="1" cap="none" spc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latin typeface="Comic Sans MS" panose="030F0702030302020204" pitchFamily="66" charset="0"/>
              </a:rPr>
              <a:t>тройка</a:t>
            </a:r>
            <a:r>
              <a:rPr lang="ru-RU" sz="5400" b="1" cap="none" spc="0" dirty="0">
                <a:ln>
                  <a:solidFill>
                    <a:srgbClr val="FF0000"/>
                  </a:solidFill>
                </a:ln>
                <a:solidFill>
                  <a:schemeClr val="accent4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5400" b="1" cap="none" spc="0" dirty="0">
                <a:ln>
                  <a:solidFill>
                    <a:srgbClr val="FF0000"/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игроков</a:t>
            </a:r>
          </a:p>
        </p:txBody>
      </p:sp>
    </p:spTree>
    <p:extLst>
      <p:ext uri="{BB962C8B-B14F-4D97-AF65-F5344CB8AC3E}">
        <p14:creationId xmlns:p14="http://schemas.microsoft.com/office/powerpoint/2010/main" val="161666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4CECE3-BA5A-4927-B6EB-73BAFE97E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92BE753-AC5A-4B9B-A296-92F8AA72A5E5}"/>
              </a:ext>
            </a:extLst>
          </p:cNvPr>
          <p:cNvSpPr/>
          <p:nvPr/>
        </p:nvSpPr>
        <p:spPr>
          <a:xfrm>
            <a:off x="8131833" y="689984"/>
            <a:ext cx="1019831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0" b="1" cap="none" spc="0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И</a:t>
            </a:r>
          </a:p>
        </p:txBody>
      </p:sp>
      <p:pic>
        <p:nvPicPr>
          <p:cNvPr id="5" name="Рисунок 4">
            <a:hlinkClick r:id="rId3" action="ppaction://hlinksldjump"/>
            <a:extLst>
              <a:ext uri="{FF2B5EF4-FFF2-40B4-BE49-F238E27FC236}">
                <a16:creationId xmlns:a16="http://schemas.microsoft.com/office/drawing/2014/main" id="{0F2DA19C-FC95-4F5E-B6A4-4682B0163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68" y="4308931"/>
            <a:ext cx="2468941" cy="2468941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8AD75DC-9ABE-4EC9-9AE0-9460FA8BB6BF}"/>
              </a:ext>
            </a:extLst>
          </p:cNvPr>
          <p:cNvSpPr/>
          <p:nvPr/>
        </p:nvSpPr>
        <p:spPr>
          <a:xfrm>
            <a:off x="8101814" y="718848"/>
            <a:ext cx="1042186" cy="1547128"/>
          </a:xfrm>
          <a:prstGeom prst="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D3DBDE5-1EE3-4BB3-B11C-C6B33F7EEB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0693" y="719666"/>
            <a:ext cx="993734" cy="1627773"/>
          </a:xfrm>
          <a:prstGeom prst="rect">
            <a:avLst/>
          </a:prstGeom>
        </p:spPr>
      </p:pic>
      <p:grpSp>
        <p:nvGrpSpPr>
          <p:cNvPr id="25" name="Группа 24"/>
          <p:cNvGrpSpPr/>
          <p:nvPr/>
        </p:nvGrpSpPr>
        <p:grpSpPr>
          <a:xfrm>
            <a:off x="2066919" y="640247"/>
            <a:ext cx="6005006" cy="1678168"/>
            <a:chOff x="2066919" y="640247"/>
            <a:chExt cx="6005006" cy="1678168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33F04045-6492-4F6A-B34A-151E504B20F5}"/>
                </a:ext>
              </a:extLst>
            </p:cNvPr>
            <p:cNvSpPr/>
            <p:nvPr/>
          </p:nvSpPr>
          <p:spPr>
            <a:xfrm>
              <a:off x="6055590" y="680156"/>
              <a:ext cx="994183" cy="163121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10000" b="1" cap="none" spc="0" dirty="0">
                  <a:ln w="10160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Н</a:t>
              </a: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4D39F616-3E52-4C37-94A2-1B498124182D}"/>
                </a:ext>
              </a:extLst>
            </p:cNvPr>
            <p:cNvSpPr/>
            <p:nvPr/>
          </p:nvSpPr>
          <p:spPr>
            <a:xfrm>
              <a:off x="7142126" y="687199"/>
              <a:ext cx="929799" cy="163121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10000" b="1" cap="none" spc="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rgbClr val="FFFF00"/>
                  </a:solidFill>
                  <a:effectLst/>
                </a:rPr>
                <a:t>К</a:t>
              </a:r>
            </a:p>
          </p:txBody>
        </p:sp>
        <p:grpSp>
          <p:nvGrpSpPr>
            <p:cNvPr id="22" name="Группа 21"/>
            <p:cNvGrpSpPr/>
            <p:nvPr/>
          </p:nvGrpSpPr>
          <p:grpSpPr>
            <a:xfrm>
              <a:off x="2066919" y="640247"/>
              <a:ext cx="3959817" cy="1632852"/>
              <a:chOff x="2066919" y="640247"/>
              <a:chExt cx="3959817" cy="1632852"/>
            </a:xfrm>
          </p:grpSpPr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9DC3832B-EE7E-4F1F-B405-862659AF6A5F}"/>
                  </a:ext>
                </a:extLst>
              </p:cNvPr>
              <p:cNvSpPr/>
              <p:nvPr/>
            </p:nvSpPr>
            <p:spPr>
              <a:xfrm>
                <a:off x="4100521" y="640247"/>
                <a:ext cx="990977" cy="163121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10000" b="1" cap="none" spc="0" dirty="0">
                    <a:ln w="1016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Л</a:t>
                </a:r>
              </a:p>
            </p:txBody>
          </p:sp>
          <p:grpSp>
            <p:nvGrpSpPr>
              <p:cNvPr id="7" name="Группа 6"/>
              <p:cNvGrpSpPr/>
              <p:nvPr/>
            </p:nvGrpSpPr>
            <p:grpSpPr>
              <a:xfrm>
                <a:off x="2066919" y="640247"/>
                <a:ext cx="1876074" cy="1631216"/>
                <a:chOff x="2066919" y="640247"/>
                <a:chExt cx="1876074" cy="1631216"/>
              </a:xfrm>
            </p:grpSpPr>
            <p:pic>
              <p:nvPicPr>
                <p:cNvPr id="23" name="Рисунок 22">
                  <a:extLst>
                    <a:ext uri="{FF2B5EF4-FFF2-40B4-BE49-F238E27FC236}">
                      <a16:creationId xmlns:a16="http://schemas.microsoft.com/office/drawing/2014/main" id="{DE6E38BE-D9EC-45B8-B44F-604D3A67C8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101672" y="1035276"/>
                  <a:ext cx="841321" cy="920576"/>
                </a:xfrm>
                <a:prstGeom prst="rect">
                  <a:avLst/>
                </a:prstGeom>
              </p:spPr>
            </p:pic>
            <p:sp>
              <p:nvSpPr>
                <p:cNvPr id="16" name="П">
                  <a:extLst>
                    <a:ext uri="{FF2B5EF4-FFF2-40B4-BE49-F238E27FC236}">
                      <a16:creationId xmlns:a16="http://schemas.microsoft.com/office/drawing/2014/main" id="{47A23B4A-D877-4E0F-A328-DAFF63DE347B}"/>
                    </a:ext>
                  </a:extLst>
                </p:cNvPr>
                <p:cNvSpPr/>
                <p:nvPr/>
              </p:nvSpPr>
              <p:spPr>
                <a:xfrm>
                  <a:off x="2066919" y="640247"/>
                  <a:ext cx="992579" cy="1631216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ru-RU" sz="10000" b="1" cap="none" spc="0" dirty="0">
                      <a:ln w="1016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prstDash val="solid"/>
                      </a:ln>
                      <a:solidFill>
                        <a:srgbClr val="FFFF00"/>
                      </a:solidFill>
                      <a:effectLst>
                        <a:outerShdw blurRad="38100" dist="22860" dir="5400000" algn="tl" rotWithShape="0">
                          <a:srgbClr val="000000">
                            <a:alpha val="30000"/>
                          </a:srgbClr>
                        </a:outerShdw>
                      </a:effectLst>
                    </a:rPr>
                    <a:t>П</a:t>
                  </a:r>
                </a:p>
              </p:txBody>
            </p:sp>
          </p:grpSp>
          <p:sp>
            <p:nvSpPr>
              <p:cNvPr id="17" name="Пр">
                <a:extLst>
                  <a:ext uri="{FF2B5EF4-FFF2-40B4-BE49-F238E27FC236}">
                    <a16:creationId xmlns:a16="http://schemas.microsoft.com/office/drawing/2014/main" id="{6A472B78-D385-4564-A087-1026854D74CA}"/>
                  </a:ext>
                </a:extLst>
              </p:cNvPr>
              <p:cNvSpPr/>
              <p:nvPr/>
            </p:nvSpPr>
            <p:spPr>
              <a:xfrm>
                <a:off x="5064613" y="641883"/>
                <a:ext cx="962123" cy="163121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10000" b="1" dirty="0">
                    <a:ln w="1016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А</a:t>
                </a:r>
                <a:endParaRPr lang="ru-RU" sz="10000" b="1" cap="none" spc="0" dirty="0">
                  <a:ln w="10160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8" name="Пр">
            <a:extLst>
              <a:ext uri="{FF2B5EF4-FFF2-40B4-BE49-F238E27FC236}">
                <a16:creationId xmlns:a16="http://schemas.microsoft.com/office/drawing/2014/main" id="{BA329AA6-CDAB-4B32-908A-A8B49138C095}"/>
              </a:ext>
            </a:extLst>
          </p:cNvPr>
          <p:cNvSpPr/>
          <p:nvPr/>
        </p:nvSpPr>
        <p:spPr>
          <a:xfrm>
            <a:off x="2044559" y="722000"/>
            <a:ext cx="1003431" cy="1547128"/>
          </a:xfrm>
          <a:prstGeom prst="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При">
            <a:extLst>
              <a:ext uri="{FF2B5EF4-FFF2-40B4-BE49-F238E27FC236}">
                <a16:creationId xmlns:a16="http://schemas.microsoft.com/office/drawing/2014/main" id="{92DA05D3-31B7-4DA3-A479-8E75CD42F3C4}"/>
              </a:ext>
            </a:extLst>
          </p:cNvPr>
          <p:cNvSpPr/>
          <p:nvPr/>
        </p:nvSpPr>
        <p:spPr>
          <a:xfrm>
            <a:off x="4052718" y="718030"/>
            <a:ext cx="1027522" cy="1547128"/>
          </a:xfrm>
          <a:prstGeom prst="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8771F18-4262-4379-AED6-94682F69F082}"/>
              </a:ext>
            </a:extLst>
          </p:cNvPr>
          <p:cNvSpPr/>
          <p:nvPr/>
        </p:nvSpPr>
        <p:spPr>
          <a:xfrm>
            <a:off x="3053316" y="718030"/>
            <a:ext cx="1003431" cy="1547128"/>
          </a:xfrm>
          <a:prstGeom prst="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B95EE4B-60A5-45C2-92A8-C2E7B369769B}"/>
              </a:ext>
            </a:extLst>
          </p:cNvPr>
          <p:cNvSpPr/>
          <p:nvPr/>
        </p:nvSpPr>
        <p:spPr>
          <a:xfrm>
            <a:off x="5083415" y="725153"/>
            <a:ext cx="1027522" cy="1547128"/>
          </a:xfrm>
          <a:prstGeom prst="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B818EB-A095-4CD5-BAA5-2233B1A9A8A1}"/>
              </a:ext>
            </a:extLst>
          </p:cNvPr>
          <p:cNvSpPr/>
          <p:nvPr/>
        </p:nvSpPr>
        <p:spPr>
          <a:xfrm>
            <a:off x="6108740" y="718030"/>
            <a:ext cx="1003432" cy="1547128"/>
          </a:xfrm>
          <a:prstGeom prst="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85925AD-9708-4F27-AA3C-46AD78A2A1EF}"/>
              </a:ext>
            </a:extLst>
          </p:cNvPr>
          <p:cNvSpPr/>
          <p:nvPr/>
        </p:nvSpPr>
        <p:spPr>
          <a:xfrm>
            <a:off x="7114624" y="718030"/>
            <a:ext cx="1003432" cy="1547128"/>
          </a:xfrm>
          <a:prstGeom prst="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849118A-4A5D-4346-A292-67423C8A4B75}"/>
              </a:ext>
            </a:extLst>
          </p:cNvPr>
          <p:cNvSpPr/>
          <p:nvPr/>
        </p:nvSpPr>
        <p:spPr>
          <a:xfrm>
            <a:off x="9132477" y="718030"/>
            <a:ext cx="1062441" cy="1547128"/>
          </a:xfrm>
          <a:prstGeom prst="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67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88906"/>
            <a:ext cx="2469094" cy="24690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9094" y="856649"/>
            <a:ext cx="8311661" cy="525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0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02385"/>
            <a:ext cx="2469094" cy="24690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60776" y="1475418"/>
            <a:ext cx="79784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Вторая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  <a:latin typeface="Comic Sans MS" panose="030F0702030302020204" pitchFamily="66" charset="0"/>
              </a:rPr>
              <a:t>тройка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игроков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05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4388906"/>
            <a:ext cx="2469094" cy="246909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982719" y="1597058"/>
            <a:ext cx="990977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000" b="1" cap="none" spc="0" dirty="0" smtClean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Л</a:t>
            </a:r>
            <a:endParaRPr lang="ru-RU" sz="10000" b="1" cap="none" spc="0" dirty="0">
              <a:ln w="12700" cmpd="sng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39892" y="1597058"/>
            <a:ext cx="1051891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000" b="1" cap="none" spc="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</a:t>
            </a:r>
            <a:endParaRPr lang="ru-RU" sz="10000" b="1" cap="none" spc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198895" y="1597058"/>
            <a:ext cx="55321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000" b="1" cap="none" spc="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</a:t>
            </a:r>
            <a:endParaRPr lang="ru-RU" sz="10000" b="1" cap="none" spc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997870" y="1486655"/>
            <a:ext cx="1047082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800" b="1" cap="none" spc="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</a:t>
            </a:r>
            <a:endParaRPr lang="ru-RU" sz="9800" b="1" cap="none" spc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8223" y="2039967"/>
            <a:ext cx="865707" cy="93886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1078" y="2049111"/>
            <a:ext cx="737680" cy="9205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6953" y="1428468"/>
            <a:ext cx="1036410" cy="15790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4352" y="1428468"/>
            <a:ext cx="1036410" cy="1579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3463" y="1428468"/>
            <a:ext cx="1036410" cy="15790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4035" y="1428466"/>
            <a:ext cx="1036410" cy="15790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6632" y="1428467"/>
            <a:ext cx="1036410" cy="15790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5709" y="1428467"/>
            <a:ext cx="1036410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6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4292761"/>
            <a:ext cx="2469094" cy="24690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r="49916"/>
          <a:stretch/>
        </p:blipFill>
        <p:spPr>
          <a:xfrm>
            <a:off x="3739516" y="160278"/>
            <a:ext cx="5096476" cy="642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50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83135"/>
            <a:ext cx="2469094" cy="24690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70396" y="1908556"/>
            <a:ext cx="79592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Третья</a:t>
            </a:r>
            <a:r>
              <a:rPr lang="ru-RU" sz="5400" b="1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5400" b="1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тройка</a:t>
            </a:r>
            <a:r>
              <a:rPr lang="ru-RU" sz="5400" b="1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5400" b="1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игроков</a:t>
            </a:r>
            <a:endParaRPr lang="ru-RU" sz="5400" b="1" cap="none" spc="0" dirty="0">
              <a:ln w="10160">
                <a:solidFill>
                  <a:srgbClr val="FF0000"/>
                </a:solidFill>
                <a:prstDash val="solid"/>
              </a:ln>
              <a:solidFill>
                <a:srgbClr val="00B05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65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9468257" y="1557084"/>
            <a:ext cx="1019831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0" b="1" cap="none" spc="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И</a:t>
            </a:r>
            <a:endParaRPr lang="ru-RU" sz="10000" b="1" cap="none" spc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465364" y="1557084"/>
            <a:ext cx="906017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0" b="1" cap="none" spc="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</a:t>
            </a:r>
            <a:endParaRPr lang="ru-RU" sz="10000" b="1" cap="none" spc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493303" y="1557084"/>
            <a:ext cx="819456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0" b="1" cap="none" spc="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Т</a:t>
            </a:r>
            <a:endParaRPr lang="ru-RU" sz="10000" b="1" cap="none" spc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410181" y="1557084"/>
            <a:ext cx="96212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0" b="1" cap="none" spc="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А</a:t>
            </a:r>
            <a:endParaRPr lang="ru-RU" sz="10000" b="1" cap="none" spc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403474" y="1557084"/>
            <a:ext cx="91403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0" b="1" cap="none" spc="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Ч</a:t>
            </a:r>
            <a:endParaRPr lang="ru-RU" sz="10000" b="1" cap="none" spc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315470" y="1557084"/>
            <a:ext cx="867545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0" b="1" cap="none" spc="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</a:t>
            </a:r>
            <a:endParaRPr lang="ru-RU" sz="10000" b="1" cap="none" spc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89698" y="1557084"/>
            <a:ext cx="809837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0" b="1" cap="none" spc="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Е</a:t>
            </a:r>
            <a:endParaRPr lang="ru-RU" sz="10000" b="1" cap="none" spc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246840" y="1557084"/>
            <a:ext cx="992579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0" b="1" cap="none" spc="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</a:t>
            </a:r>
            <a:endParaRPr lang="ru-RU" sz="10000" b="1" cap="none" spc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22" y="4388906"/>
            <a:ext cx="2469094" cy="24690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6709" y="1609299"/>
            <a:ext cx="1036410" cy="15790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4989" y="1609596"/>
            <a:ext cx="1036410" cy="1579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1399" y="1609595"/>
            <a:ext cx="1036410" cy="15790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7809" y="1612001"/>
            <a:ext cx="1036410" cy="15790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4219" y="1609595"/>
            <a:ext cx="1036410" cy="15790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0629" y="1609595"/>
            <a:ext cx="1036410" cy="15790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7039" y="1609595"/>
            <a:ext cx="1036410" cy="157900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3449" y="1609595"/>
            <a:ext cx="1036410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17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99</Words>
  <Application>Microsoft Office PowerPoint</Application>
  <PresentationFormat>Широкоэкранный</PresentationFormat>
  <Paragraphs>68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Bookman Old Style</vt:lpstr>
      <vt:lpstr>Calibri</vt:lpstr>
      <vt:lpstr>Calibri Light</vt:lpstr>
      <vt:lpstr>Comic Sans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ГБДОУ11</dc:creator>
  <cp:lastModifiedBy>Пользователь</cp:lastModifiedBy>
  <cp:revision>33</cp:revision>
  <dcterms:created xsi:type="dcterms:W3CDTF">2025-10-01T16:27:55Z</dcterms:created>
  <dcterms:modified xsi:type="dcterms:W3CDTF">2025-10-14T04:45:41Z</dcterms:modified>
</cp:coreProperties>
</file>